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6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10801-8AC3-4EBF-83F1-98E7AAB393E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80833-D904-4F27-9F9E-6D8FCB440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10801-8AC3-4EBF-83F1-98E7AAB393E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80833-D904-4F27-9F9E-6D8FCB440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10801-8AC3-4EBF-83F1-98E7AAB393E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80833-D904-4F27-9F9E-6D8FCB440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10801-8AC3-4EBF-83F1-98E7AAB393E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80833-D904-4F27-9F9E-6D8FCB440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10801-8AC3-4EBF-83F1-98E7AAB393E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80833-D904-4F27-9F9E-6D8FCB440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10801-8AC3-4EBF-83F1-98E7AAB393E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80833-D904-4F27-9F9E-6D8FCB440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10801-8AC3-4EBF-83F1-98E7AAB393E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80833-D904-4F27-9F9E-6D8FCB440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10801-8AC3-4EBF-83F1-98E7AAB393E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80833-D904-4F27-9F9E-6D8FCB440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10801-8AC3-4EBF-83F1-98E7AAB393E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80833-D904-4F27-9F9E-6D8FCB440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10801-8AC3-4EBF-83F1-98E7AAB393E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80833-D904-4F27-9F9E-6D8FCB440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10801-8AC3-4EBF-83F1-98E7AAB393E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80833-D904-4F27-9F9E-6D8FCB440E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D10801-8AC3-4EBF-83F1-98E7AAB393E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380833-D904-4F27-9F9E-6D8FCB440E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town+of+two+mills%2Bmaniac+mcgee&amp;source=images&amp;cd=&amp;cad=rja&amp;docid=KGbMCs2E0uv6AM&amp;tbnid=krxx3a2d9J67YM:&amp;ved=0CAUQjRw&amp;url=http%3A%2F%2Fwww.barnesandnoble.com%2Fw%2Fmaniac-magee-jerry-spinelli%2F1101456158&amp;ei=4ZiHUcGQLILKrAf514CoBQ&amp;psig=AFQjCNEmeLh1V2I4zZDBN0_LLaAtbGwadA&amp;ust=136792738631368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maniac+magee+spinelli&amp;source=images&amp;cd=&amp;cad=rja&amp;docid=SMR61A2Vtn6I-M&amp;tbnid=BXvoT07VmuA4AM:&amp;ved=0CAUQjRw&amp;url=http%3A%2F%2Fwww.npr.org%2F2013%2F01%2F06%2F168627370%2Fkids-rule-in-the-land-of-hokey-pokey&amp;ei=GpqHUYjPJ4vQrQeSnoHIBQ&amp;psig=AFQjCNHzfQuxaand7n51ukmEfUjlc_Q2cw&amp;ust=136792770326670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maniac%20magee%20buffalo&amp;source=images&amp;cd=&amp;cad=rja&amp;docid=bXxVWSR2KU40HM&amp;tbnid=I6UJpgympYSCIM:&amp;ved=0CAUQjRw&amp;url=http%3A%2F%2Ftristank.glogster.com%2Fmaniac-magee%2F&amp;ei=sJmHUZ3lPNDQrAfB54HQAQ&amp;psig=AFQjCNFA_HzwbPMsyqyTGMAQHSZR7R0yug&amp;ust=136792759509997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Maniac Magee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Jerry </a:t>
            </a:r>
            <a:r>
              <a:rPr lang="en-US" dirty="0" err="1" smtClean="0"/>
              <a:t>Spinelli</a:t>
            </a:r>
            <a:endParaRPr lang="en-US" dirty="0"/>
          </a:p>
        </p:txBody>
      </p:sp>
      <p:pic>
        <p:nvPicPr>
          <p:cNvPr id="1026" name="Picture 2" descr="http://img2.imagesbn.com/p/9780316809061_p0_v1_s260x42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314721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61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Jerry </a:t>
            </a:r>
            <a:r>
              <a:rPr lang="en-US" dirty="0" err="1" smtClean="0"/>
              <a:t>Spinelli</a:t>
            </a:r>
            <a:endParaRPr lang="en-US" dirty="0"/>
          </a:p>
        </p:txBody>
      </p:sp>
      <p:pic>
        <p:nvPicPr>
          <p:cNvPr id="6" name="Picture 2" descr="http://media.npr.org/assets/img/2013/01/04/jerryspinelli_gs_custom-4675fdc80e7fcef577eaa8ce3f7f8276446372e7-s6-c10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85800"/>
            <a:ext cx="3095892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3400" y="457200"/>
            <a:ext cx="4648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Jerry </a:t>
            </a:r>
            <a:r>
              <a:rPr lang="en-US" sz="1600" dirty="0" err="1" smtClean="0"/>
              <a:t>Spinelli</a:t>
            </a:r>
            <a:r>
              <a:rPr lang="en-US" sz="1600" dirty="0" smtClean="0"/>
              <a:t> (born February 1, 1941) is an American author of children's novels on adolescence and early adulthood. He is best known for the novels Maniac Magee and Wringer.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Spinelli</a:t>
            </a:r>
            <a:r>
              <a:rPr lang="en-US" sz="1600" dirty="0" smtClean="0"/>
              <a:t> was born in Norristown, Pennsylvania and currently resides in Phoenixville, PA. At the age of sixteen, his love of sports inspired him to compose a poem about a recent football victory. Later, unbeknownst to him, his father published it in the local newspaper. It was at this time he realized that he would not become a major league football player, and decided to become a writer instead.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6153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Tale of a Hero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Maniac Magee is one part tall tale, two parts lessons about life. It has many themes that will teach us important lessons to remember years after we’ve closed the book.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8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Friendship</a:t>
            </a:r>
          </a:p>
          <a:p>
            <a:r>
              <a:rPr lang="en-US" dirty="0" smtClean="0"/>
              <a:t>Racism</a:t>
            </a:r>
          </a:p>
          <a:p>
            <a:r>
              <a:rPr lang="en-US" dirty="0" smtClean="0"/>
              <a:t>Home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Being a Hero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7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 of Two Mills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7955280" cy="8412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Maniac lives in a town divided by race and prejudice. </a:t>
            </a:r>
            <a:endParaRPr lang="en-US" dirty="0"/>
          </a:p>
        </p:txBody>
      </p:sp>
      <p:pic>
        <p:nvPicPr>
          <p:cNvPr id="2050" name="Picture 2" descr="http://fifthgraderules2012.wikispaces.com/file/view/map%20of%20two%20mills.jpg/399501268/384x173/map%20of%20two%20mil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001000" cy="362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33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Hero’s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45084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Maniac is a true “tall tale” hero as we will see. He starts from nothing – poor, homeless – and becomes a legend that everyone can look up to.</a:t>
            </a:r>
            <a:endParaRPr lang="en-US" dirty="0"/>
          </a:p>
        </p:txBody>
      </p:sp>
      <p:pic>
        <p:nvPicPr>
          <p:cNvPr id="3074" name="Picture 2" descr="http://t1.gstatic.com/images?q=tbn:ANd9GcRpsmObwTJW8Gf1lACsPo1aLtpW43mvT-lhWGZzjYYmBQS8Nzv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4572000" cy="304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24384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dobe Garamond Pro Bold" pitchFamily="18" charset="0"/>
              </a:rPr>
              <a:t>At some point, he even lives with wild buffalo!</a:t>
            </a:r>
            <a:endParaRPr lang="en-US" sz="2400" b="1" dirty="0"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95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books by Jerry </a:t>
            </a:r>
            <a:r>
              <a:rPr lang="en-US" dirty="0" err="1" smtClean="0"/>
              <a:t>Spinelli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94100" y="407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426011"/>
            <a:ext cx="8153400" cy="6724918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114300"/>
            <a:r>
              <a:rPr lang="en-US" sz="1300" dirty="0" smtClean="0"/>
              <a:t>Night of the Whale</a:t>
            </a:r>
          </a:p>
          <a:p>
            <a:pPr marL="114300"/>
            <a:r>
              <a:rPr lang="en-US" sz="1300" dirty="0" smtClean="0"/>
              <a:t>		</a:t>
            </a:r>
          </a:p>
          <a:p>
            <a:pPr marL="114300"/>
            <a:r>
              <a:rPr lang="en-US" sz="1300" dirty="0" smtClean="0"/>
              <a:t>Dump Days</a:t>
            </a:r>
          </a:p>
          <a:p>
            <a:pPr marL="114300"/>
            <a:r>
              <a:rPr lang="en-US" sz="1300" dirty="0" smtClean="0"/>
              <a:t>	</a:t>
            </a:r>
          </a:p>
          <a:p>
            <a:pPr marL="114300"/>
            <a:r>
              <a:rPr lang="en-US" sz="1300" dirty="0" smtClean="0"/>
              <a:t>Maniac Magee</a:t>
            </a:r>
          </a:p>
          <a:p>
            <a:pPr marL="114300"/>
            <a:r>
              <a:rPr lang="en-US" sz="1300" dirty="0" smtClean="0"/>
              <a:t>		</a:t>
            </a:r>
          </a:p>
          <a:p>
            <a:pPr marL="114300"/>
            <a:r>
              <a:rPr lang="en-US" sz="1300" dirty="0" smtClean="0"/>
              <a:t>The Bathwater Gang</a:t>
            </a:r>
          </a:p>
          <a:p>
            <a:pPr marL="114300"/>
            <a:r>
              <a:rPr lang="en-US" sz="1300" dirty="0" smtClean="0"/>
              <a:t>			</a:t>
            </a:r>
          </a:p>
          <a:p>
            <a:pPr marL="114300"/>
            <a:r>
              <a:rPr lang="en-US" sz="1300" dirty="0" err="1" smtClean="0"/>
              <a:t>Hallie</a:t>
            </a:r>
            <a:r>
              <a:rPr lang="en-US" sz="1300" dirty="0" smtClean="0"/>
              <a:t> </a:t>
            </a:r>
            <a:r>
              <a:rPr lang="en-US" sz="1300" dirty="0" err="1" smtClean="0"/>
              <a:t>Jefferys</a:t>
            </a:r>
            <a:r>
              <a:rPr lang="en-US" sz="1300" dirty="0" smtClean="0"/>
              <a:t> Life</a:t>
            </a:r>
          </a:p>
          <a:p>
            <a:pPr marL="114300"/>
            <a:r>
              <a:rPr lang="en-US" sz="1300" dirty="0" smtClean="0"/>
              <a:t>			</a:t>
            </a:r>
          </a:p>
          <a:p>
            <a:pPr marL="114300"/>
            <a:r>
              <a:rPr lang="en-US" sz="1300" dirty="0" smtClean="0"/>
              <a:t>Fourth Grade Rats</a:t>
            </a:r>
          </a:p>
          <a:p>
            <a:pPr marL="114300"/>
            <a:r>
              <a:rPr lang="en-US" sz="1300" dirty="0" smtClean="0"/>
              <a:t>			</a:t>
            </a:r>
          </a:p>
          <a:p>
            <a:pPr marL="114300"/>
            <a:r>
              <a:rPr lang="en-US" sz="1300" dirty="0" smtClean="0"/>
              <a:t>Report to the Principal’s Office</a:t>
            </a:r>
          </a:p>
          <a:p>
            <a:pPr marL="114300"/>
            <a:r>
              <a:rPr lang="en-US" sz="1300" dirty="0" smtClean="0"/>
              <a:t>		</a:t>
            </a:r>
          </a:p>
          <a:p>
            <a:pPr marL="114300"/>
            <a:r>
              <a:rPr lang="en-US" sz="1300" dirty="0" smtClean="0"/>
              <a:t>There's a Girl in My Hammerlock</a:t>
            </a:r>
          </a:p>
          <a:p>
            <a:pPr marL="114300"/>
            <a:r>
              <a:rPr lang="en-US" sz="1300" dirty="0" smtClean="0"/>
              <a:t>		</a:t>
            </a:r>
          </a:p>
          <a:p>
            <a:pPr marL="114300"/>
            <a:r>
              <a:rPr lang="en-US" sz="1300" dirty="0" smtClean="0"/>
              <a:t>Do the Funky Pickle				</a:t>
            </a:r>
          </a:p>
          <a:p>
            <a:pPr marL="114300"/>
            <a:r>
              <a:rPr lang="en-US" sz="1300" dirty="0" smtClean="0"/>
              <a:t>Who Ran My Underwear Up the Flagpole?				</a:t>
            </a:r>
          </a:p>
          <a:p>
            <a:pPr marL="114300"/>
            <a:endParaRPr lang="en-US" sz="1300" dirty="0" smtClean="0"/>
          </a:p>
          <a:p>
            <a:pPr marL="114300"/>
            <a:endParaRPr lang="en-US" sz="1300" dirty="0" smtClean="0"/>
          </a:p>
          <a:p>
            <a:pPr marL="114300"/>
            <a:endParaRPr lang="en-US" sz="1300" dirty="0" smtClean="0"/>
          </a:p>
          <a:p>
            <a:pPr marL="114300"/>
            <a:endParaRPr lang="en-US" sz="1300" dirty="0"/>
          </a:p>
          <a:p>
            <a:pPr marL="114300"/>
            <a:endParaRPr lang="en-US" sz="1300" dirty="0" smtClean="0"/>
          </a:p>
          <a:p>
            <a:pPr marL="114300"/>
            <a:endParaRPr lang="en-US" sz="1300" dirty="0"/>
          </a:p>
          <a:p>
            <a:pPr marL="114300"/>
            <a:endParaRPr lang="en-US" sz="1300" dirty="0" smtClean="0"/>
          </a:p>
          <a:p>
            <a:pPr marL="114300"/>
            <a:r>
              <a:rPr lang="en-US" sz="1300" dirty="0" err="1" smtClean="0"/>
              <a:t>Picklemania</a:t>
            </a:r>
            <a:r>
              <a:rPr lang="en-US" sz="1300" dirty="0" smtClean="0"/>
              <a:t>				</a:t>
            </a:r>
          </a:p>
          <a:p>
            <a:pPr marL="114300"/>
            <a:r>
              <a:rPr lang="en-US" sz="1300" dirty="0" smtClean="0"/>
              <a:t>Tooter </a:t>
            </a:r>
            <a:r>
              <a:rPr lang="en-US" sz="1300" dirty="0" err="1" smtClean="0"/>
              <a:t>Pepperday</a:t>
            </a:r>
            <a:r>
              <a:rPr lang="en-US" sz="1300" dirty="0" smtClean="0"/>
              <a:t>				</a:t>
            </a:r>
          </a:p>
          <a:p>
            <a:pPr marL="114300"/>
            <a:r>
              <a:rPr lang="en-US" sz="1300" dirty="0" smtClean="0"/>
              <a:t>Crash (</a:t>
            </a:r>
            <a:r>
              <a:rPr lang="en-US" sz="1300" dirty="0" err="1" smtClean="0"/>
              <a:t>Spinelli</a:t>
            </a:r>
            <a:r>
              <a:rPr lang="en-US" sz="1300" dirty="0" smtClean="0"/>
              <a:t> novel)	</a:t>
            </a:r>
          </a:p>
          <a:p>
            <a:pPr marL="114300"/>
            <a:r>
              <a:rPr lang="en-US" sz="1300" dirty="0" smtClean="0"/>
              <a:t>The Library Card</a:t>
            </a:r>
          </a:p>
          <a:p>
            <a:pPr marL="114300"/>
            <a:r>
              <a:rPr lang="en-US" sz="1300" dirty="0" smtClean="0"/>
              <a:t>		</a:t>
            </a:r>
          </a:p>
          <a:p>
            <a:pPr marL="114300"/>
            <a:r>
              <a:rPr lang="en-US" sz="1300" dirty="0" smtClean="0"/>
              <a:t>Wringer</a:t>
            </a:r>
          </a:p>
          <a:p>
            <a:pPr marL="114300"/>
            <a:r>
              <a:rPr lang="en-US" sz="1300" dirty="0" smtClean="0"/>
              <a:t>			</a:t>
            </a:r>
          </a:p>
          <a:p>
            <a:pPr marL="114300"/>
            <a:r>
              <a:rPr lang="en-US" sz="1300" dirty="0" smtClean="0"/>
              <a:t>Blue Ribbon Blues: A Tooter Tale				</a:t>
            </a:r>
          </a:p>
          <a:p>
            <a:pPr marL="114300"/>
            <a:r>
              <a:rPr lang="en-US" sz="1300" dirty="0" smtClean="0"/>
              <a:t>Knots in My Yo-Yo String</a:t>
            </a:r>
          </a:p>
          <a:p>
            <a:pPr marL="114300"/>
            <a:r>
              <a:rPr lang="en-US" sz="1300" dirty="0" smtClean="0"/>
              <a:t>			</a:t>
            </a:r>
          </a:p>
          <a:p>
            <a:pPr marL="114300"/>
            <a:r>
              <a:rPr lang="en-US" sz="1300" dirty="0" err="1" smtClean="0"/>
              <a:t>Stargirl</a:t>
            </a:r>
            <a:endParaRPr lang="en-US" sz="1300" dirty="0" smtClean="0"/>
          </a:p>
          <a:p>
            <a:pPr marL="114300"/>
            <a:r>
              <a:rPr lang="en-US" sz="1300" dirty="0" smtClean="0"/>
              <a:t>			</a:t>
            </a:r>
          </a:p>
          <a:p>
            <a:pPr marL="114300"/>
            <a:r>
              <a:rPr lang="en-US" sz="1300" dirty="0" smtClean="0"/>
              <a:t>Loser</a:t>
            </a:r>
          </a:p>
          <a:p>
            <a:pPr marL="114300"/>
            <a:r>
              <a:rPr lang="en-US" sz="1300" dirty="0" smtClean="0"/>
              <a:t>			</a:t>
            </a:r>
          </a:p>
          <a:p>
            <a:pPr marL="114300"/>
            <a:endParaRPr lang="en-US" sz="1300" dirty="0" smtClean="0"/>
          </a:p>
          <a:p>
            <a:pPr marL="114300"/>
            <a:endParaRPr lang="en-US" sz="1300" dirty="0"/>
          </a:p>
          <a:p>
            <a:pPr marL="114300"/>
            <a:endParaRPr lang="en-US" sz="1300" dirty="0" smtClean="0"/>
          </a:p>
          <a:p>
            <a:pPr marL="114300"/>
            <a:endParaRPr lang="en-US" sz="1300" dirty="0"/>
          </a:p>
          <a:p>
            <a:pPr marL="114300"/>
            <a:endParaRPr lang="en-US" sz="1300" dirty="0" smtClean="0"/>
          </a:p>
          <a:p>
            <a:pPr marL="114300"/>
            <a:endParaRPr lang="en-US" sz="1300" dirty="0"/>
          </a:p>
          <a:p>
            <a:pPr marL="114300"/>
            <a:endParaRPr lang="en-US" sz="1300" dirty="0" smtClean="0"/>
          </a:p>
          <a:p>
            <a:pPr marL="114300"/>
            <a:r>
              <a:rPr lang="en-US" sz="1300" dirty="0" smtClean="0"/>
              <a:t>Love, </a:t>
            </a:r>
            <a:r>
              <a:rPr lang="en-US" sz="1300" dirty="0" err="1" smtClean="0"/>
              <a:t>Stargirl</a:t>
            </a:r>
            <a:endParaRPr lang="en-US" sz="1300" dirty="0" smtClean="0"/>
          </a:p>
          <a:p>
            <a:pPr marL="114300"/>
            <a:r>
              <a:rPr lang="en-US" sz="1300" dirty="0" smtClean="0"/>
              <a:t>		</a:t>
            </a:r>
          </a:p>
          <a:p>
            <a:pPr marL="114300"/>
            <a:endParaRPr lang="en-US" sz="1300" dirty="0"/>
          </a:p>
          <a:p>
            <a:pPr marL="114300"/>
            <a:r>
              <a:rPr lang="en-US" sz="1300" dirty="0" smtClean="0"/>
              <a:t>Milkweed: A Novel</a:t>
            </a:r>
          </a:p>
          <a:p>
            <a:pPr marL="114300"/>
            <a:r>
              <a:rPr lang="en-US" sz="1300" dirty="0" smtClean="0"/>
              <a:t>			</a:t>
            </a:r>
          </a:p>
          <a:p>
            <a:pPr marL="114300"/>
            <a:r>
              <a:rPr lang="en-US" sz="1300" dirty="0" smtClean="0"/>
              <a:t>My Daddy and Me				</a:t>
            </a:r>
          </a:p>
          <a:p>
            <a:pPr marL="114300"/>
            <a:r>
              <a:rPr lang="en-US" sz="1300" dirty="0" smtClean="0"/>
              <a:t>Eggs</a:t>
            </a:r>
          </a:p>
          <a:p>
            <a:pPr marL="114300"/>
            <a:r>
              <a:rPr lang="en-US" sz="1300" dirty="0" smtClean="0"/>
              <a:t>			</a:t>
            </a:r>
          </a:p>
          <a:p>
            <a:pPr marL="114300"/>
            <a:r>
              <a:rPr lang="en-US" sz="1300" dirty="0" smtClean="0"/>
              <a:t>Smiles to Go</a:t>
            </a:r>
          </a:p>
          <a:p>
            <a:pPr marL="114300"/>
            <a:r>
              <a:rPr lang="en-US" sz="1300" dirty="0" smtClean="0"/>
              <a:t>			</a:t>
            </a:r>
          </a:p>
          <a:p>
            <a:pPr marL="114300"/>
            <a:r>
              <a:rPr lang="en-US" sz="1300" dirty="0" smtClean="0"/>
              <a:t>I Can Be Anything!				</a:t>
            </a:r>
          </a:p>
          <a:p>
            <a:pPr marL="114300"/>
            <a:r>
              <a:rPr lang="en-US" sz="1300" dirty="0" smtClean="0"/>
              <a:t>"Jake and Lilly"				</a:t>
            </a:r>
          </a:p>
          <a:p>
            <a:pPr marL="114300"/>
            <a:r>
              <a:rPr lang="en-US" sz="1300" dirty="0" smtClean="0"/>
              <a:t>"Hokey Pokey"</a:t>
            </a:r>
            <a:r>
              <a:rPr lang="en-US" sz="1400" dirty="0" smtClean="0"/>
              <a:t>				</a:t>
            </a:r>
          </a:p>
          <a:p>
            <a:pPr marL="11430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96015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235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Maniac Magee</vt:lpstr>
      <vt:lpstr>Jerry Spinelli</vt:lpstr>
      <vt:lpstr>A Tale of a Hero</vt:lpstr>
      <vt:lpstr>Themes</vt:lpstr>
      <vt:lpstr>Town of Two Mills</vt:lpstr>
      <vt:lpstr>Hero’s Tale</vt:lpstr>
      <vt:lpstr>Other books by Jerry Spinelli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Maniac Magee</dc:title>
  <dc:creator>Jamie Johnson</dc:creator>
  <cp:lastModifiedBy>Jamie Johnson</cp:lastModifiedBy>
  <cp:revision>2</cp:revision>
  <dcterms:created xsi:type="dcterms:W3CDTF">2013-05-06T11:45:12Z</dcterms:created>
  <dcterms:modified xsi:type="dcterms:W3CDTF">2013-05-06T12:04:40Z</dcterms:modified>
</cp:coreProperties>
</file>